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072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6684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9632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8681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1680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3060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1305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5638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5951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8048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753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F31C8-40FE-4DA8-8C04-124E3FD2E44F}" type="datetimeFigureOut">
              <a:rPr lang="lt-LT" smtClean="0"/>
              <a:t>2022-04-21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B531C-FD91-4DF3-993B-EA3A49B85EE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5023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čiakampis 3"/>
          <p:cNvSpPr/>
          <p:nvPr/>
        </p:nvSpPr>
        <p:spPr>
          <a:xfrm>
            <a:off x="1310495" y="909549"/>
            <a:ext cx="1544129" cy="5865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Mokytojų taryba</a:t>
            </a:r>
          </a:p>
        </p:txBody>
      </p:sp>
      <p:sp>
        <p:nvSpPr>
          <p:cNvPr id="14" name="Stačiakampis 13"/>
          <p:cNvSpPr/>
          <p:nvPr/>
        </p:nvSpPr>
        <p:spPr>
          <a:xfrm>
            <a:off x="4377723" y="892296"/>
            <a:ext cx="1492370" cy="5865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Direktorė</a:t>
            </a:r>
          </a:p>
        </p:txBody>
      </p:sp>
      <p:sp>
        <p:nvSpPr>
          <p:cNvPr id="16" name="Stačiakampis 15"/>
          <p:cNvSpPr/>
          <p:nvPr/>
        </p:nvSpPr>
        <p:spPr>
          <a:xfrm>
            <a:off x="7447472" y="892835"/>
            <a:ext cx="1535501" cy="5865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Mokyklos taryba</a:t>
            </a:r>
          </a:p>
        </p:txBody>
      </p:sp>
      <p:sp>
        <p:nvSpPr>
          <p:cNvPr id="21" name="Stačiakampis 20"/>
          <p:cNvSpPr/>
          <p:nvPr/>
        </p:nvSpPr>
        <p:spPr>
          <a:xfrm>
            <a:off x="3831204" y="2152291"/>
            <a:ext cx="1647646" cy="5952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Dir. pavaduotoja ugdymui</a:t>
            </a:r>
          </a:p>
        </p:txBody>
      </p:sp>
      <p:sp>
        <p:nvSpPr>
          <p:cNvPr id="26" name="Stačiakampis 25"/>
          <p:cNvSpPr/>
          <p:nvPr/>
        </p:nvSpPr>
        <p:spPr>
          <a:xfrm>
            <a:off x="1314808" y="2152291"/>
            <a:ext cx="1725283" cy="5952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Atestacijos komisija</a:t>
            </a:r>
          </a:p>
        </p:txBody>
      </p:sp>
      <p:sp>
        <p:nvSpPr>
          <p:cNvPr id="27" name="Stačiakampis 26"/>
          <p:cNvSpPr/>
          <p:nvPr/>
        </p:nvSpPr>
        <p:spPr>
          <a:xfrm>
            <a:off x="6742261" y="2152967"/>
            <a:ext cx="1509623" cy="577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Sveikatos priežiūros specialistė</a:t>
            </a:r>
          </a:p>
        </p:txBody>
      </p:sp>
      <p:sp>
        <p:nvSpPr>
          <p:cNvPr id="28" name="Stačiakampis 27"/>
          <p:cNvSpPr/>
          <p:nvPr/>
        </p:nvSpPr>
        <p:spPr>
          <a:xfrm>
            <a:off x="8903538" y="2160378"/>
            <a:ext cx="1512499" cy="5779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Ūkvedė</a:t>
            </a:r>
          </a:p>
        </p:txBody>
      </p:sp>
      <p:sp>
        <p:nvSpPr>
          <p:cNvPr id="29" name="Stačiakampis 28"/>
          <p:cNvSpPr/>
          <p:nvPr/>
        </p:nvSpPr>
        <p:spPr>
          <a:xfrm>
            <a:off x="1725283" y="3310387"/>
            <a:ext cx="1133654" cy="5262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Gerovės komisija</a:t>
            </a:r>
          </a:p>
        </p:txBody>
      </p:sp>
      <p:sp>
        <p:nvSpPr>
          <p:cNvPr id="31" name="Stačiakampis 30"/>
          <p:cNvSpPr/>
          <p:nvPr/>
        </p:nvSpPr>
        <p:spPr>
          <a:xfrm>
            <a:off x="4354900" y="3065072"/>
            <a:ext cx="1354347" cy="5262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Pradinių klasių MG</a:t>
            </a:r>
          </a:p>
        </p:txBody>
      </p:sp>
      <p:sp>
        <p:nvSpPr>
          <p:cNvPr id="32" name="Stačiakampis 31"/>
          <p:cNvSpPr/>
          <p:nvPr/>
        </p:nvSpPr>
        <p:spPr>
          <a:xfrm>
            <a:off x="4399112" y="3884044"/>
            <a:ext cx="1341767" cy="4917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Tiksliųjų mokslų ir kalbininkų MG</a:t>
            </a:r>
          </a:p>
        </p:txBody>
      </p:sp>
      <p:sp>
        <p:nvSpPr>
          <p:cNvPr id="33" name="Stačiakampis 32"/>
          <p:cNvSpPr/>
          <p:nvPr/>
        </p:nvSpPr>
        <p:spPr>
          <a:xfrm>
            <a:off x="4412411" y="4670127"/>
            <a:ext cx="1328468" cy="4399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Klasių auklėtojų MG</a:t>
            </a:r>
          </a:p>
        </p:txBody>
      </p:sp>
      <p:sp>
        <p:nvSpPr>
          <p:cNvPr id="34" name="Stačiakampis 33"/>
          <p:cNvSpPr/>
          <p:nvPr/>
        </p:nvSpPr>
        <p:spPr>
          <a:xfrm>
            <a:off x="4425530" y="5427634"/>
            <a:ext cx="1341767" cy="4830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Metodinė taryba</a:t>
            </a:r>
          </a:p>
        </p:txBody>
      </p:sp>
      <p:sp>
        <p:nvSpPr>
          <p:cNvPr id="35" name="Stačiakampis 34"/>
          <p:cNvSpPr/>
          <p:nvPr/>
        </p:nvSpPr>
        <p:spPr>
          <a:xfrm>
            <a:off x="4446375" y="6161959"/>
            <a:ext cx="1355066" cy="4485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Neformaliojo ugdymo vadovai</a:t>
            </a:r>
          </a:p>
        </p:txBody>
      </p:sp>
      <p:sp>
        <p:nvSpPr>
          <p:cNvPr id="36" name="Stačiakampis 35"/>
          <p:cNvSpPr/>
          <p:nvPr/>
        </p:nvSpPr>
        <p:spPr>
          <a:xfrm>
            <a:off x="6692660" y="3458517"/>
            <a:ext cx="1509623" cy="5262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Valytojai</a:t>
            </a:r>
          </a:p>
        </p:txBody>
      </p:sp>
      <p:sp>
        <p:nvSpPr>
          <p:cNvPr id="37" name="Stačiakampis 36"/>
          <p:cNvSpPr/>
          <p:nvPr/>
        </p:nvSpPr>
        <p:spPr>
          <a:xfrm>
            <a:off x="6705239" y="4394618"/>
            <a:ext cx="1509623" cy="5068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Virėja</a:t>
            </a:r>
          </a:p>
        </p:txBody>
      </p:sp>
      <p:sp>
        <p:nvSpPr>
          <p:cNvPr id="38" name="Stačiakampis 37"/>
          <p:cNvSpPr/>
          <p:nvPr/>
        </p:nvSpPr>
        <p:spPr>
          <a:xfrm>
            <a:off x="6705599" y="5360236"/>
            <a:ext cx="1509623" cy="4399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Mokytojos</a:t>
            </a:r>
            <a:r>
              <a:rPr lang="lt-LT" sz="1200"/>
              <a:t> </a:t>
            </a:r>
            <a:r>
              <a:rPr lang="lt-LT" sz="1200" dirty="0"/>
              <a:t>padėjėja</a:t>
            </a:r>
          </a:p>
        </p:txBody>
      </p:sp>
      <p:sp>
        <p:nvSpPr>
          <p:cNvPr id="39" name="Stačiakampis 38"/>
          <p:cNvSpPr/>
          <p:nvPr/>
        </p:nvSpPr>
        <p:spPr>
          <a:xfrm>
            <a:off x="8946131" y="3451373"/>
            <a:ext cx="1512499" cy="5262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Darbininkai</a:t>
            </a:r>
          </a:p>
        </p:txBody>
      </p:sp>
      <p:sp>
        <p:nvSpPr>
          <p:cNvPr id="40" name="Stačiakampis 39"/>
          <p:cNvSpPr/>
          <p:nvPr/>
        </p:nvSpPr>
        <p:spPr>
          <a:xfrm>
            <a:off x="8965900" y="4432898"/>
            <a:ext cx="1512499" cy="511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Vairuotojas</a:t>
            </a:r>
          </a:p>
        </p:txBody>
      </p:sp>
      <p:cxnSp>
        <p:nvCxnSpPr>
          <p:cNvPr id="44" name="Tiesioji jungtis 43"/>
          <p:cNvCxnSpPr/>
          <p:nvPr/>
        </p:nvCxnSpPr>
        <p:spPr>
          <a:xfrm>
            <a:off x="5193102" y="1479431"/>
            <a:ext cx="0" cy="69011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Tiesioji jungtis 55"/>
          <p:cNvCxnSpPr/>
          <p:nvPr/>
        </p:nvCxnSpPr>
        <p:spPr>
          <a:xfrm>
            <a:off x="2251494" y="1906438"/>
            <a:ext cx="76516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Tiesioji jungtis 63"/>
          <p:cNvCxnSpPr/>
          <p:nvPr/>
        </p:nvCxnSpPr>
        <p:spPr>
          <a:xfrm>
            <a:off x="2251494" y="1906438"/>
            <a:ext cx="0" cy="2458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Tiesioji jungtis 66"/>
          <p:cNvCxnSpPr/>
          <p:nvPr/>
        </p:nvCxnSpPr>
        <p:spPr>
          <a:xfrm>
            <a:off x="7447472" y="1906438"/>
            <a:ext cx="0" cy="2458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Tiesioji jungtis 68"/>
          <p:cNvCxnSpPr/>
          <p:nvPr/>
        </p:nvCxnSpPr>
        <p:spPr>
          <a:xfrm>
            <a:off x="9903125" y="1906438"/>
            <a:ext cx="0" cy="263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Tiesioji jungtis 71"/>
          <p:cNvCxnSpPr/>
          <p:nvPr/>
        </p:nvCxnSpPr>
        <p:spPr>
          <a:xfrm>
            <a:off x="3959525" y="2747513"/>
            <a:ext cx="17252" cy="36387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Tiesioji jungtis 73"/>
          <p:cNvCxnSpPr>
            <a:endCxn id="35" idx="1"/>
          </p:cNvCxnSpPr>
          <p:nvPr/>
        </p:nvCxnSpPr>
        <p:spPr>
          <a:xfrm>
            <a:off x="4004811" y="6386246"/>
            <a:ext cx="4415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Tiesioji jungtis 75"/>
          <p:cNvCxnSpPr>
            <a:endCxn id="34" idx="1"/>
          </p:cNvCxnSpPr>
          <p:nvPr/>
        </p:nvCxnSpPr>
        <p:spPr>
          <a:xfrm>
            <a:off x="4004811" y="5669173"/>
            <a:ext cx="42071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Tiesioji jungtis 77"/>
          <p:cNvCxnSpPr>
            <a:endCxn id="33" idx="1"/>
          </p:cNvCxnSpPr>
          <p:nvPr/>
        </p:nvCxnSpPr>
        <p:spPr>
          <a:xfrm>
            <a:off x="3976777" y="4890101"/>
            <a:ext cx="4356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Tiesioji jungtis 79"/>
          <p:cNvCxnSpPr>
            <a:endCxn id="32" idx="1"/>
          </p:cNvCxnSpPr>
          <p:nvPr/>
        </p:nvCxnSpPr>
        <p:spPr>
          <a:xfrm>
            <a:off x="3968151" y="4129897"/>
            <a:ext cx="4309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Tiesioji jungtis 81"/>
          <p:cNvCxnSpPr>
            <a:endCxn id="31" idx="1"/>
          </p:cNvCxnSpPr>
          <p:nvPr/>
        </p:nvCxnSpPr>
        <p:spPr>
          <a:xfrm>
            <a:off x="3986839" y="3328177"/>
            <a:ext cx="36806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Tiesioji jungtis 83"/>
          <p:cNvCxnSpPr/>
          <p:nvPr/>
        </p:nvCxnSpPr>
        <p:spPr>
          <a:xfrm flipH="1">
            <a:off x="2854624" y="3610153"/>
            <a:ext cx="11135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Tiesioji jungtis 90"/>
          <p:cNvCxnSpPr>
            <a:stCxn id="28" idx="2"/>
          </p:cNvCxnSpPr>
          <p:nvPr/>
        </p:nvCxnSpPr>
        <p:spPr>
          <a:xfrm flipH="1">
            <a:off x="9659787" y="2738347"/>
            <a:ext cx="1" cy="3364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Tiesioji jungtis 92"/>
          <p:cNvCxnSpPr/>
          <p:nvPr/>
        </p:nvCxnSpPr>
        <p:spPr>
          <a:xfrm flipH="1">
            <a:off x="8678174" y="3083942"/>
            <a:ext cx="981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Tiesioji jungtis 94"/>
          <p:cNvCxnSpPr/>
          <p:nvPr/>
        </p:nvCxnSpPr>
        <p:spPr>
          <a:xfrm>
            <a:off x="8678174" y="3083942"/>
            <a:ext cx="17252" cy="24962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Tiesioji jungtis 96"/>
          <p:cNvCxnSpPr/>
          <p:nvPr/>
        </p:nvCxnSpPr>
        <p:spPr>
          <a:xfrm flipH="1">
            <a:off x="8215222" y="5580210"/>
            <a:ext cx="5030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Tiesioji jungtis 100"/>
          <p:cNvCxnSpPr>
            <a:stCxn id="36" idx="3"/>
            <a:endCxn id="39" idx="1"/>
          </p:cNvCxnSpPr>
          <p:nvPr/>
        </p:nvCxnSpPr>
        <p:spPr>
          <a:xfrm flipV="1">
            <a:off x="8202283" y="3714479"/>
            <a:ext cx="743848" cy="7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Tiesioji jungtis 103"/>
          <p:cNvCxnSpPr>
            <a:endCxn id="40" idx="1"/>
          </p:cNvCxnSpPr>
          <p:nvPr/>
        </p:nvCxnSpPr>
        <p:spPr>
          <a:xfrm flipV="1">
            <a:off x="8217738" y="4688456"/>
            <a:ext cx="748162" cy="86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Tiesioji jungtis 105"/>
          <p:cNvCxnSpPr>
            <a:stCxn id="14" idx="1"/>
            <a:endCxn id="4" idx="3"/>
          </p:cNvCxnSpPr>
          <p:nvPr/>
        </p:nvCxnSpPr>
        <p:spPr>
          <a:xfrm flipH="1">
            <a:off x="2854624" y="1185594"/>
            <a:ext cx="1523099" cy="172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Stačiakampis 109"/>
          <p:cNvSpPr/>
          <p:nvPr/>
        </p:nvSpPr>
        <p:spPr>
          <a:xfrm>
            <a:off x="8982973" y="5360236"/>
            <a:ext cx="1485721" cy="4399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1200" dirty="0"/>
              <a:t>Sargas</a:t>
            </a:r>
          </a:p>
        </p:txBody>
      </p:sp>
      <p:cxnSp>
        <p:nvCxnSpPr>
          <p:cNvPr id="112" name="Tiesioji jungtis 111"/>
          <p:cNvCxnSpPr>
            <a:endCxn id="110" idx="1"/>
          </p:cNvCxnSpPr>
          <p:nvPr/>
        </p:nvCxnSpPr>
        <p:spPr>
          <a:xfrm>
            <a:off x="8718252" y="5580210"/>
            <a:ext cx="2647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15" name="Lentelė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245577"/>
              </p:ext>
            </p:extLst>
          </p:nvPr>
        </p:nvGraphicFramePr>
        <p:xfrm>
          <a:off x="5960853" y="1190445"/>
          <a:ext cx="1440611" cy="365760"/>
        </p:xfrm>
        <a:graphic>
          <a:graphicData uri="http://schemas.openxmlformats.org/drawingml/2006/table">
            <a:tbl>
              <a:tblPr/>
              <a:tblGrid>
                <a:gridCol w="1440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9178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L w="12700" cmpd="sng">
                      <a:noFill/>
                      <a:prstDash val="lgDash"/>
                    </a:lnL>
                    <a:lnR w="12700" cmpd="sng">
                      <a:noFill/>
                      <a:prstDash val="lgDash"/>
                    </a:lnR>
                    <a:lnT w="12700" cmpd="sng">
                      <a:solidFill>
                        <a:schemeClr val="tx1"/>
                      </a:solidFill>
                      <a:prstDash val="lgDash"/>
                    </a:lnT>
                    <a:lnB w="12700" cmpd="sng">
                      <a:noFill/>
                      <a:prstDash val="lgDash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Stačiakampis 2"/>
          <p:cNvSpPr/>
          <p:nvPr/>
        </p:nvSpPr>
        <p:spPr>
          <a:xfrm>
            <a:off x="2277373" y="287355"/>
            <a:ext cx="60746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b="1" dirty="0"/>
              <a:t>Šalčininkų r. Pabarės pagrindinės mokyklos valdymo struktūra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47908623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„Office“ tema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Pabares</dc:creator>
  <cp:lastModifiedBy>MasterUser</cp:lastModifiedBy>
  <cp:revision>9</cp:revision>
  <dcterms:created xsi:type="dcterms:W3CDTF">2021-02-19T11:14:14Z</dcterms:created>
  <dcterms:modified xsi:type="dcterms:W3CDTF">2022-04-21T11:10:04Z</dcterms:modified>
</cp:coreProperties>
</file>